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sldIdLst>
    <p:sldId id="256" r:id="rId2"/>
    <p:sldId id="281" r:id="rId3"/>
    <p:sldId id="258" r:id="rId4"/>
    <p:sldId id="259" r:id="rId5"/>
    <p:sldId id="270" r:id="rId6"/>
    <p:sldId id="260" r:id="rId7"/>
    <p:sldId id="261" r:id="rId8"/>
    <p:sldId id="262" r:id="rId9"/>
    <p:sldId id="263" r:id="rId10"/>
    <p:sldId id="264" r:id="rId11"/>
    <p:sldId id="276" r:id="rId12"/>
    <p:sldId id="265" r:id="rId13"/>
    <p:sldId id="266" r:id="rId14"/>
    <p:sldId id="267" r:id="rId15"/>
    <p:sldId id="268" r:id="rId16"/>
    <p:sldId id="269" r:id="rId17"/>
    <p:sldId id="271" r:id="rId18"/>
    <p:sldId id="272" r:id="rId19"/>
    <p:sldId id="273" r:id="rId20"/>
    <p:sldId id="274" r:id="rId21"/>
    <p:sldId id="277" r:id="rId22"/>
    <p:sldId id="278" r:id="rId23"/>
    <p:sldId id="279" r:id="rId24"/>
    <p:sldId id="282" r:id="rId25"/>
    <p:sldId id="280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22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40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C91E30-CAAB-4870-86E4-AC081991F504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FE643C-6477-4B3C-BC8E-6E8E20EDBB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286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2833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14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0766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604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213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970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457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7982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899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8026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27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F1A98-4DB4-456B-A363-17C0546F1608}" type="datetimeFigureOut">
              <a:rPr lang="zh-CN" altLang="en-US" smtClean="0"/>
              <a:t>2023/1/28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EDF44-7C56-4B6E-8BC3-ACF1A9F85B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39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5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7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wmf"/><Relationship Id="rId4" Type="http://schemas.openxmlformats.org/officeDocument/2006/relationships/oleObject" Target="../embeddings/oleObject2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7" Type="http://schemas.openxmlformats.org/officeDocument/2006/relationships/image" Target="../media/image25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25.bin"/><Relationship Id="rId5" Type="http://schemas.openxmlformats.org/officeDocument/2006/relationships/image" Target="../media/image24.wmf"/><Relationship Id="rId4" Type="http://schemas.openxmlformats.org/officeDocument/2006/relationships/oleObject" Target="../embeddings/oleObject24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wmf"/><Relationship Id="rId4" Type="http://schemas.openxmlformats.org/officeDocument/2006/relationships/oleObject" Target="../embeddings/oleObject2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30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7" Type="http://schemas.openxmlformats.org/officeDocument/2006/relationships/image" Target="../media/image33.wmf"/><Relationship Id="rId2" Type="http://schemas.openxmlformats.org/officeDocument/2006/relationships/oleObject" Target="../embeddings/oleObject3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3.bin"/><Relationship Id="rId5" Type="http://schemas.openxmlformats.org/officeDocument/2006/relationships/image" Target="../media/image32.wmf"/><Relationship Id="rId4" Type="http://schemas.openxmlformats.org/officeDocument/2006/relationships/oleObject" Target="../embeddings/oleObject32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wmf"/><Relationship Id="rId2" Type="http://schemas.openxmlformats.org/officeDocument/2006/relationships/oleObject" Target="../embeddings/oleObject35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wmf"/><Relationship Id="rId4" Type="http://schemas.openxmlformats.org/officeDocument/2006/relationships/oleObject" Target="../embeddings/oleObject36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wmf"/><Relationship Id="rId2" Type="http://schemas.openxmlformats.org/officeDocument/2006/relationships/oleObject" Target="../embeddings/oleObject37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wmf"/><Relationship Id="rId4" Type="http://schemas.openxmlformats.org/officeDocument/2006/relationships/oleObject" Target="../embeddings/oleObject38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wmf"/><Relationship Id="rId4" Type="http://schemas.openxmlformats.org/officeDocument/2006/relationships/oleObject" Target="../embeddings/oleObject40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7" Type="http://schemas.openxmlformats.org/officeDocument/2006/relationships/image" Target="../media/image43.wmf"/><Relationship Id="rId2" Type="http://schemas.openxmlformats.org/officeDocument/2006/relationships/oleObject" Target="../embeddings/oleObject4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43.bin"/><Relationship Id="rId5" Type="http://schemas.openxmlformats.org/officeDocument/2006/relationships/image" Target="../media/image42.wmf"/><Relationship Id="rId4" Type="http://schemas.openxmlformats.org/officeDocument/2006/relationships/oleObject" Target="../embeddings/oleObject42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7" Type="http://schemas.openxmlformats.org/officeDocument/2006/relationships/image" Target="../media/image46.wmf"/><Relationship Id="rId2" Type="http://schemas.openxmlformats.org/officeDocument/2006/relationships/oleObject" Target="../embeddings/oleObject44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46.bin"/><Relationship Id="rId5" Type="http://schemas.openxmlformats.org/officeDocument/2006/relationships/image" Target="../media/image45.wmf"/><Relationship Id="rId4" Type="http://schemas.openxmlformats.org/officeDocument/2006/relationships/oleObject" Target="../embeddings/oleObject45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oleObject" Target="../embeddings/oleObject48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wmf"/><Relationship Id="rId4" Type="http://schemas.openxmlformats.org/officeDocument/2006/relationships/oleObject" Target="../embeddings/oleObject49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50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wmf"/><Relationship Id="rId4" Type="http://schemas.openxmlformats.org/officeDocument/2006/relationships/oleObject" Target="../embeddings/oleObject5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oleObject" Target="../embeddings/oleObject52.bin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wmf"/><Relationship Id="rId4" Type="http://schemas.openxmlformats.org/officeDocument/2006/relationships/oleObject" Target="../embeddings/oleObject54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7" Type="http://schemas.openxmlformats.org/officeDocument/2006/relationships/image" Target="../media/image57.wmf"/><Relationship Id="rId2" Type="http://schemas.openxmlformats.org/officeDocument/2006/relationships/oleObject" Target="../embeddings/oleObject55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57.bin"/><Relationship Id="rId5" Type="http://schemas.openxmlformats.org/officeDocument/2006/relationships/image" Target="../media/image56.wmf"/><Relationship Id="rId4" Type="http://schemas.openxmlformats.org/officeDocument/2006/relationships/oleObject" Target="../embeddings/oleObject56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oleObject" Target="../embeddings/oleObject58.bin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w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wmf"/><Relationship Id="rId2" Type="http://schemas.openxmlformats.org/officeDocument/2006/relationships/oleObject" Target="../embeddings/oleObject60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1.wmf"/><Relationship Id="rId4" Type="http://schemas.openxmlformats.org/officeDocument/2006/relationships/oleObject" Target="../embeddings/oleObject6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image" Target="../media/image4.wmf"/><Relationship Id="rId7" Type="http://schemas.openxmlformats.org/officeDocument/2006/relationships/image" Target="../media/image6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5.wmf"/><Relationship Id="rId4" Type="http://schemas.openxmlformats.org/officeDocument/2006/relationships/oleObject" Target="../embeddings/oleObject5.bin"/><Relationship Id="rId9" Type="http://schemas.openxmlformats.org/officeDocument/2006/relationships/image" Target="../media/image7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9FEC72-A3E2-BD89-9AC0-645F8B0BF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8867" y="1075979"/>
            <a:ext cx="8393723" cy="1989667"/>
          </a:xfrm>
        </p:spPr>
        <p:txBody>
          <a:bodyPr>
            <a:normAutofit/>
          </a:bodyPr>
          <a:lstStyle/>
          <a:p>
            <a:r>
              <a:rPr lang="zh-CN" altLang="en-US" sz="4000" dirty="0">
                <a:latin typeface="华文中宋" panose="02010600040101010101" pitchFamily="2" charset="-122"/>
                <a:ea typeface="华文中宋" panose="02010600040101010101" pitchFamily="2" charset="-122"/>
              </a:rPr>
              <a:t>数学分析（一）  实数与数列极限</a:t>
            </a:r>
          </a:p>
        </p:txBody>
      </p:sp>
    </p:spTree>
    <p:extLst>
      <p:ext uri="{BB962C8B-B14F-4D97-AF65-F5344CB8AC3E}">
        <p14:creationId xmlns:p14="http://schemas.microsoft.com/office/powerpoint/2010/main" val="910175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C504E35-6A73-F1F8-02EB-BC335D293D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5522393"/>
              </p:ext>
            </p:extLst>
          </p:nvPr>
        </p:nvGraphicFramePr>
        <p:xfrm>
          <a:off x="417513" y="747297"/>
          <a:ext cx="8101012" cy="452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454080" imgH="359640" progId="Equation.AxMath">
                  <p:embed/>
                </p:oleObj>
              </mc:Choice>
              <mc:Fallback>
                <p:oleObj name="AxMath" r:id="rId2" imgW="6454080" imgH="3596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7513" y="747297"/>
                        <a:ext cx="8101012" cy="452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F6BF880A-3325-3C74-BD80-529CFAA87A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0974626"/>
              </p:ext>
            </p:extLst>
          </p:nvPr>
        </p:nvGraphicFramePr>
        <p:xfrm>
          <a:off x="417513" y="1919874"/>
          <a:ext cx="5654675" cy="273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3643560" imgH="1761840" progId="Equation.AxMath">
                  <p:embed/>
                </p:oleObj>
              </mc:Choice>
              <mc:Fallback>
                <p:oleObj name="AxMath" r:id="rId4" imgW="3643560" imgH="17618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7513" y="1919874"/>
                        <a:ext cx="5654675" cy="2736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164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44C402CF-F55B-B668-C570-64FFB3A7FA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7918465"/>
              </p:ext>
            </p:extLst>
          </p:nvPr>
        </p:nvGraphicFramePr>
        <p:xfrm>
          <a:off x="489292" y="345037"/>
          <a:ext cx="2511426" cy="564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929240" imgH="433080" progId="Equation.AxMath">
                  <p:embed/>
                </p:oleObj>
              </mc:Choice>
              <mc:Fallback>
                <p:oleObj name="AxMath" r:id="rId2" imgW="1929240" imgH="4330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89292" y="345037"/>
                        <a:ext cx="2511426" cy="564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8C074C0D-8D2D-D084-3A22-920C5E917E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5323907"/>
              </p:ext>
            </p:extLst>
          </p:nvPr>
        </p:nvGraphicFramePr>
        <p:xfrm>
          <a:off x="437294" y="1337091"/>
          <a:ext cx="7326003" cy="37507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435280" imgH="2782800" progId="Equation.AxMath">
                  <p:embed/>
                </p:oleObj>
              </mc:Choice>
              <mc:Fallback>
                <p:oleObj name="AxMath" r:id="rId4" imgW="5435280" imgH="2782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7294" y="1337091"/>
                        <a:ext cx="7326003" cy="37507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7104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524DBAEE-FB67-5A37-8E24-9AF5D4FDC0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413862"/>
              </p:ext>
            </p:extLst>
          </p:nvPr>
        </p:nvGraphicFramePr>
        <p:xfrm>
          <a:off x="757238" y="660400"/>
          <a:ext cx="6980237" cy="413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907880" imgH="2910600" progId="Equation.AxMath">
                  <p:embed/>
                </p:oleObj>
              </mc:Choice>
              <mc:Fallback>
                <p:oleObj name="AxMath" r:id="rId2" imgW="4907880" imgH="29106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7238" y="660400"/>
                        <a:ext cx="6980237" cy="413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6728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822BD49B-64B6-AAD2-6E34-D47CAAF1B4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968488"/>
              </p:ext>
            </p:extLst>
          </p:nvPr>
        </p:nvGraphicFramePr>
        <p:xfrm>
          <a:off x="494739" y="412750"/>
          <a:ext cx="6926262" cy="488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316840" imgH="3751560" progId="Equation.AxMath">
                  <p:embed/>
                </p:oleObj>
              </mc:Choice>
              <mc:Fallback>
                <p:oleObj name="AxMath" r:id="rId2" imgW="5316840" imgH="3751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4739" y="412750"/>
                        <a:ext cx="6926262" cy="488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1253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11E4522-B290-DAD9-0866-7BE37EB41E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3022474"/>
              </p:ext>
            </p:extLst>
          </p:nvPr>
        </p:nvGraphicFramePr>
        <p:xfrm>
          <a:off x="744366" y="754356"/>
          <a:ext cx="4068763" cy="4338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2706840" imgH="2886120" progId="Equation.AxMath">
                  <p:embed/>
                </p:oleObj>
              </mc:Choice>
              <mc:Fallback>
                <p:oleObj name="AxMath" r:id="rId2" imgW="2706840" imgH="28861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4366" y="754356"/>
                        <a:ext cx="4068763" cy="4338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0555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41694C13-2BFB-4430-791C-8C40FF4C0D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627210"/>
              </p:ext>
            </p:extLst>
          </p:nvPr>
        </p:nvGraphicFramePr>
        <p:xfrm>
          <a:off x="578731" y="586169"/>
          <a:ext cx="6104527" cy="2661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791240" imgH="2089800" progId="Equation.AxMath">
                  <p:embed/>
                </p:oleObj>
              </mc:Choice>
              <mc:Fallback>
                <p:oleObj name="AxMath" r:id="rId2" imgW="4791240" imgH="2089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78731" y="586169"/>
                        <a:ext cx="6104527" cy="2661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5AE0FE5B-F6FB-5008-E06B-5E2A5460DA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3878826"/>
              </p:ext>
            </p:extLst>
          </p:nvPr>
        </p:nvGraphicFramePr>
        <p:xfrm>
          <a:off x="578731" y="3582331"/>
          <a:ext cx="7327409" cy="12673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424480" imgH="937440" progId="Equation.AxMath">
                  <p:embed/>
                </p:oleObj>
              </mc:Choice>
              <mc:Fallback>
                <p:oleObj name="AxMath" r:id="rId4" imgW="5424480" imgH="937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78731" y="3582331"/>
                        <a:ext cx="7327409" cy="12673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573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4A74605C-4D5C-0D96-EF2C-E0521EE747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3761963"/>
              </p:ext>
            </p:extLst>
          </p:nvPr>
        </p:nvGraphicFramePr>
        <p:xfrm>
          <a:off x="612774" y="491627"/>
          <a:ext cx="7401500" cy="10651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780520" imgH="831960" progId="Equation.AxMath">
                  <p:embed/>
                </p:oleObj>
              </mc:Choice>
              <mc:Fallback>
                <p:oleObj name="AxMath" r:id="rId2" imgW="5780520" imgH="8319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2774" y="491627"/>
                        <a:ext cx="7401500" cy="10651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C74CF738-6AF8-5992-845F-ADCD1D33E4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3484766"/>
              </p:ext>
            </p:extLst>
          </p:nvPr>
        </p:nvGraphicFramePr>
        <p:xfrm>
          <a:off x="612774" y="2160245"/>
          <a:ext cx="7491413" cy="49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549400" imgH="370440" progId="Equation.AxMath">
                  <p:embed/>
                </p:oleObj>
              </mc:Choice>
              <mc:Fallback>
                <p:oleObj name="AxMath" r:id="rId4" imgW="5549400" imgH="37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2774" y="2160245"/>
                        <a:ext cx="7491413" cy="498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C2B02D3-45B7-A4B1-873D-86571E6B13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94294"/>
              </p:ext>
            </p:extLst>
          </p:nvPr>
        </p:nvGraphicFramePr>
        <p:xfrm>
          <a:off x="696132" y="2981252"/>
          <a:ext cx="6791074" cy="2369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5519160" imgH="1924920" progId="Equation.AxMath">
                  <p:embed/>
                </p:oleObj>
              </mc:Choice>
              <mc:Fallback>
                <p:oleObj name="AxMath" r:id="rId6" imgW="5519160" imgH="1924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6132" y="2981252"/>
                        <a:ext cx="6791074" cy="2369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8960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9B9D45D-16AC-A446-3129-3C47CC5D72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785066"/>
              </p:ext>
            </p:extLst>
          </p:nvPr>
        </p:nvGraphicFramePr>
        <p:xfrm>
          <a:off x="863160" y="1043183"/>
          <a:ext cx="6752854" cy="3111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734000" imgH="2181600" progId="Equation.AxMath">
                  <p:embed/>
                </p:oleObj>
              </mc:Choice>
              <mc:Fallback>
                <p:oleObj name="AxMath" r:id="rId2" imgW="4734000" imgH="21816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63160" y="1043183"/>
                        <a:ext cx="6752854" cy="3111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2242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6F84572-F958-81EC-BC1D-E673C39442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2249535"/>
              </p:ext>
            </p:extLst>
          </p:nvPr>
        </p:nvGraphicFramePr>
        <p:xfrm>
          <a:off x="584151" y="446991"/>
          <a:ext cx="6860441" cy="6784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430880" imgH="437400" progId="Equation.AxMath">
                  <p:embed/>
                </p:oleObj>
              </mc:Choice>
              <mc:Fallback>
                <p:oleObj name="AxMath" r:id="rId2" imgW="4430880" imgH="4374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84151" y="446991"/>
                        <a:ext cx="6860441" cy="6784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B422C706-901D-7505-0ED2-E39DEA25B5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5136192"/>
              </p:ext>
            </p:extLst>
          </p:nvPr>
        </p:nvGraphicFramePr>
        <p:xfrm>
          <a:off x="457542" y="1543808"/>
          <a:ext cx="8152796" cy="3361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6134400" imgH="2528280" progId="Equation.AxMath">
                  <p:embed/>
                </p:oleObj>
              </mc:Choice>
              <mc:Fallback>
                <p:oleObj name="AxMath" r:id="rId4" imgW="6134400" imgH="25282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542" y="1543808"/>
                        <a:ext cx="8152796" cy="3361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019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4B2885-09E6-20A4-D23E-45A494C8B44E}"/>
              </a:ext>
            </a:extLst>
          </p:cNvPr>
          <p:cNvSpPr txBox="1"/>
          <p:nvPr/>
        </p:nvSpPr>
        <p:spPr>
          <a:xfrm>
            <a:off x="450165" y="595531"/>
            <a:ext cx="77747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（致密性定理）有界数列必有收敛子列</a:t>
            </a:r>
            <a:endParaRPr lang="en-US" altLang="zh-CN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endParaRPr lang="en-US" altLang="zh-CN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由单调有界准则可知，数列有界是数列收敛的必要不充分条件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52389EF5-9857-975E-DCFD-D1714F3B2B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3497995"/>
              </p:ext>
            </p:extLst>
          </p:nvPr>
        </p:nvGraphicFramePr>
        <p:xfrm>
          <a:off x="542216" y="2021083"/>
          <a:ext cx="8183563" cy="1189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860800" imgH="850320" progId="Equation.AxMath">
                  <p:embed/>
                </p:oleObj>
              </mc:Choice>
              <mc:Fallback>
                <p:oleObj name="AxMath" r:id="rId2" imgW="5860800" imgH="8503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2216" y="2021083"/>
                        <a:ext cx="8183563" cy="1189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7839E620-449F-05C0-E954-D89E06251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9955784"/>
              </p:ext>
            </p:extLst>
          </p:nvPr>
        </p:nvGraphicFramePr>
        <p:xfrm>
          <a:off x="542216" y="3673891"/>
          <a:ext cx="7342105" cy="8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4597560" imgH="547560" progId="Equation.AxMath">
                  <p:embed/>
                </p:oleObj>
              </mc:Choice>
              <mc:Fallback>
                <p:oleObj name="AxMath" r:id="rId4" imgW="4597560" imgH="547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2216" y="3673891"/>
                        <a:ext cx="7342105" cy="8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948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CDF531-41A0-DC5D-F434-C7D55BA1350A}"/>
              </a:ext>
            </a:extLst>
          </p:cNvPr>
          <p:cNvSpPr txBox="1"/>
          <p:nvPr/>
        </p:nvSpPr>
        <p:spPr>
          <a:xfrm>
            <a:off x="651804" y="1491175"/>
            <a:ext cx="7619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华文中宋" panose="02010600040101010101" pitchFamily="2" charset="-122"/>
                <a:ea typeface="华文中宋" panose="02010600040101010101" pitchFamily="2" charset="-122"/>
              </a:rPr>
              <a:t>数学分析的主要内容是微积分学和无穷级数的一般理论，而实数理论则作为这两者的基础，我们知道有理数和无理数统称为实数，但是要给实数下一个明确的定义是很难的，现代数学介绍实数的定义一般采用两种方法，即戴德金分割和无限小数表示，此处不做详细介绍，并不加证明地给出实数的几个基本性质。</a:t>
            </a:r>
            <a:endParaRPr lang="en-US" altLang="zh-CN" sz="24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3914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85E0B1C5-7152-A659-D3A0-EC69BA03BD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5756493"/>
              </p:ext>
            </p:extLst>
          </p:nvPr>
        </p:nvGraphicFramePr>
        <p:xfrm>
          <a:off x="576140" y="377260"/>
          <a:ext cx="4975225" cy="658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3647160" imgH="483120" progId="Equation.AxMath">
                  <p:embed/>
                </p:oleObj>
              </mc:Choice>
              <mc:Fallback>
                <p:oleObj name="AxMath" r:id="rId2" imgW="3647160" imgH="4831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76140" y="377260"/>
                        <a:ext cx="4975225" cy="658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BA574454-25EB-EC30-6A95-1CF15E34D6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961697"/>
              </p:ext>
            </p:extLst>
          </p:nvPr>
        </p:nvGraphicFramePr>
        <p:xfrm>
          <a:off x="576140" y="1261874"/>
          <a:ext cx="4108450" cy="148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3819240" imgH="1377720" progId="Equation.AxMath">
                  <p:embed/>
                </p:oleObj>
              </mc:Choice>
              <mc:Fallback>
                <p:oleObj name="AxMath" r:id="rId4" imgW="3819240" imgH="13777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76140" y="1261874"/>
                        <a:ext cx="4108450" cy="1482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A670DA0-0769-1EF3-4475-3245996F7EF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4020665"/>
              </p:ext>
            </p:extLst>
          </p:nvPr>
        </p:nvGraphicFramePr>
        <p:xfrm>
          <a:off x="576140" y="2970401"/>
          <a:ext cx="5633376" cy="24860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5356440" imgH="2364480" progId="Equation.AxMath">
                  <p:embed/>
                </p:oleObj>
              </mc:Choice>
              <mc:Fallback>
                <p:oleObj name="AxMath" r:id="rId6" imgW="5356440" imgH="23644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76140" y="2970401"/>
                        <a:ext cx="5633376" cy="24860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4449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F819B095-9B04-8123-71AD-2C17DF4B91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5104153"/>
              </p:ext>
            </p:extLst>
          </p:nvPr>
        </p:nvGraphicFramePr>
        <p:xfrm>
          <a:off x="549519" y="508488"/>
          <a:ext cx="7808913" cy="411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655960" imgH="2984040" progId="Equation.AxMath">
                  <p:embed/>
                </p:oleObj>
              </mc:Choice>
              <mc:Fallback>
                <p:oleObj name="AxMath" r:id="rId2" imgW="5655960" imgH="29840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9519" y="508488"/>
                        <a:ext cx="7808913" cy="4117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53551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CB99D201-9321-5B83-25A3-CD2BDF2A20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5898013"/>
              </p:ext>
            </p:extLst>
          </p:nvPr>
        </p:nvGraphicFramePr>
        <p:xfrm>
          <a:off x="414679" y="499086"/>
          <a:ext cx="3935343" cy="5419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2685960" imgH="370440" progId="Equation.AxMath">
                  <p:embed/>
                </p:oleObj>
              </mc:Choice>
              <mc:Fallback>
                <p:oleObj name="AxMath" r:id="rId2" imgW="2685960" imgH="370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4679" y="499086"/>
                        <a:ext cx="3935343" cy="5419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8382CCC1-EBED-492F-5E9A-F123E6D55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7907541"/>
              </p:ext>
            </p:extLst>
          </p:nvPr>
        </p:nvGraphicFramePr>
        <p:xfrm>
          <a:off x="414679" y="1538287"/>
          <a:ext cx="5637845" cy="3807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3906720" imgH="2638440" progId="Equation.AxMath">
                  <p:embed/>
                </p:oleObj>
              </mc:Choice>
              <mc:Fallback>
                <p:oleObj name="AxMath" r:id="rId4" imgW="3906720" imgH="2638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4679" y="1538287"/>
                        <a:ext cx="5637845" cy="38074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4007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7E0543EF-F84D-AED2-F5C6-A8C0F12C60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0512090"/>
              </p:ext>
            </p:extLst>
          </p:nvPr>
        </p:nvGraphicFramePr>
        <p:xfrm>
          <a:off x="487631" y="291857"/>
          <a:ext cx="6853975" cy="9507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988880" imgH="692280" progId="Equation.AxMath">
                  <p:embed/>
                </p:oleObj>
              </mc:Choice>
              <mc:Fallback>
                <p:oleObj name="AxMath" r:id="rId2" imgW="4988880" imgH="6922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87631" y="291857"/>
                        <a:ext cx="6853975" cy="9507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BE21D9CD-29E3-718E-18D7-375F989956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2291088"/>
              </p:ext>
            </p:extLst>
          </p:nvPr>
        </p:nvGraphicFramePr>
        <p:xfrm>
          <a:off x="487631" y="1476275"/>
          <a:ext cx="6764198" cy="37850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316840" imgH="2974680" progId="Equation.AxMath">
                  <p:embed/>
                </p:oleObj>
              </mc:Choice>
              <mc:Fallback>
                <p:oleObj name="AxMath" r:id="rId4" imgW="5316840" imgH="2974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7631" y="1476275"/>
                        <a:ext cx="6764198" cy="37850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1586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4799A77-D3AA-7C8F-7317-F9B06E6F97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3100885"/>
              </p:ext>
            </p:extLst>
          </p:nvPr>
        </p:nvGraphicFramePr>
        <p:xfrm>
          <a:off x="708295" y="536966"/>
          <a:ext cx="7249147" cy="2168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157720" imgH="1543680" progId="Equation.AxMath">
                  <p:embed/>
                </p:oleObj>
              </mc:Choice>
              <mc:Fallback>
                <p:oleObj name="AxMath" r:id="rId2" imgW="5157720" imgH="1543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8295" y="536966"/>
                        <a:ext cx="7249147" cy="2168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DCE04E2-CE73-82A8-3F5F-1F755CAA6C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1718899"/>
              </p:ext>
            </p:extLst>
          </p:nvPr>
        </p:nvGraphicFramePr>
        <p:xfrm>
          <a:off x="708295" y="2780714"/>
          <a:ext cx="6813231" cy="19744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4837320" imgH="1401120" progId="Equation.AxMath">
                  <p:embed/>
                </p:oleObj>
              </mc:Choice>
              <mc:Fallback>
                <p:oleObj name="AxMath" r:id="rId4" imgW="4837320" imgH="14011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8295" y="2780714"/>
                        <a:ext cx="6813231" cy="19744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1503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8967146-CB1F-5563-9761-6B45252F33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3146294"/>
              </p:ext>
            </p:extLst>
          </p:nvPr>
        </p:nvGraphicFramePr>
        <p:xfrm>
          <a:off x="428357" y="501589"/>
          <a:ext cx="4987925" cy="2206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031640" imgH="1784160" progId="Equation.AxMath">
                  <p:embed/>
                </p:oleObj>
              </mc:Choice>
              <mc:Fallback>
                <p:oleObj name="AxMath" r:id="rId2" imgW="4031640" imgH="17841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28357" y="501589"/>
                        <a:ext cx="4987925" cy="2206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DACC4DD-E0F0-991C-70C5-6E504CF73A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4490084"/>
              </p:ext>
            </p:extLst>
          </p:nvPr>
        </p:nvGraphicFramePr>
        <p:xfrm>
          <a:off x="428357" y="3813480"/>
          <a:ext cx="6493236" cy="10445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112000" imgH="822960" progId="Equation.AxMath">
                  <p:embed/>
                </p:oleObj>
              </mc:Choice>
              <mc:Fallback>
                <p:oleObj name="AxMath" r:id="rId4" imgW="5112000" imgH="8229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8357" y="3813480"/>
                        <a:ext cx="6493236" cy="10445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D9AB97F-B671-214F-453D-C9CBBD3179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2859771"/>
              </p:ext>
            </p:extLst>
          </p:nvPr>
        </p:nvGraphicFramePr>
        <p:xfrm>
          <a:off x="428357" y="2910986"/>
          <a:ext cx="5709801" cy="6997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4611960" imgH="565560" progId="Equation.AxMath">
                  <p:embed/>
                </p:oleObj>
              </mc:Choice>
              <mc:Fallback>
                <p:oleObj name="AxMath" r:id="rId6" imgW="4611960" imgH="565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8357" y="2910986"/>
                        <a:ext cx="5709801" cy="6997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038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8C8B8870-3E7C-273F-39A4-C3EEAE9589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891366"/>
              </p:ext>
            </p:extLst>
          </p:nvPr>
        </p:nvGraphicFramePr>
        <p:xfrm>
          <a:off x="385614" y="1758309"/>
          <a:ext cx="3132722" cy="3354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2372040" imgH="253800" progId="Equation.AxMath">
                  <p:embed/>
                </p:oleObj>
              </mc:Choice>
              <mc:Fallback>
                <p:oleObj name="AxMath" r:id="rId2" imgW="2372040" imgH="253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5614" y="1758309"/>
                        <a:ext cx="3132722" cy="3354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BD5A64A4-7AE9-8A30-C892-4D8476552C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364086"/>
              </p:ext>
            </p:extLst>
          </p:nvPr>
        </p:nvGraphicFramePr>
        <p:xfrm>
          <a:off x="385614" y="2562305"/>
          <a:ext cx="6533325" cy="266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219640" imgH="2126880" progId="Equation.AxMath">
                  <p:embed/>
                </p:oleObj>
              </mc:Choice>
              <mc:Fallback>
                <p:oleObj name="AxMath" r:id="rId4" imgW="5219640" imgH="21268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5614" y="2562305"/>
                        <a:ext cx="6533325" cy="2661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6DA8F3FB-EAD2-C529-D287-6D0AEBCA30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7350852"/>
              </p:ext>
            </p:extLst>
          </p:nvPr>
        </p:nvGraphicFramePr>
        <p:xfrm>
          <a:off x="385614" y="182533"/>
          <a:ext cx="7704226" cy="1201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6522840" imgH="1017000" progId="Equation.AxMath">
                  <p:embed/>
                </p:oleObj>
              </mc:Choice>
              <mc:Fallback>
                <p:oleObj name="AxMath" r:id="rId6" imgW="6522840" imgH="1017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5614" y="182533"/>
                        <a:ext cx="7704226" cy="1201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104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EADA8DF-B19B-6C0B-8815-2659BFD1BE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2022285"/>
              </p:ext>
            </p:extLst>
          </p:nvPr>
        </p:nvGraphicFramePr>
        <p:xfrm>
          <a:off x="681697" y="989476"/>
          <a:ext cx="7294563" cy="347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332320" imgH="2544480" progId="Equation.AxMath">
                  <p:embed/>
                </p:oleObj>
              </mc:Choice>
              <mc:Fallback>
                <p:oleObj name="AxMath" r:id="rId2" imgW="5332320" imgH="25444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1697" y="989476"/>
                        <a:ext cx="7294563" cy="347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5647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2C209268-827B-406C-BD93-56B1238EE8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2678844"/>
              </p:ext>
            </p:extLst>
          </p:nvPr>
        </p:nvGraphicFramePr>
        <p:xfrm>
          <a:off x="480332" y="419059"/>
          <a:ext cx="5952210" cy="2438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516920" imgH="1848960" progId="Equation.AxMath">
                  <p:embed/>
                </p:oleObj>
              </mc:Choice>
              <mc:Fallback>
                <p:oleObj name="AxMath" r:id="rId2" imgW="4516920" imgH="18489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80332" y="419059"/>
                        <a:ext cx="5952210" cy="24384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BD0C4E17-24F1-1E20-C9C1-88052732A4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7262243"/>
              </p:ext>
            </p:extLst>
          </p:nvPr>
        </p:nvGraphicFramePr>
        <p:xfrm>
          <a:off x="480332" y="3207615"/>
          <a:ext cx="6555740" cy="1552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4713480" imgH="1116720" progId="Equation.AxMath">
                  <p:embed/>
                </p:oleObj>
              </mc:Choice>
              <mc:Fallback>
                <p:oleObj name="AxMath" r:id="rId4" imgW="4713480" imgH="11167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0332" y="3207615"/>
                        <a:ext cx="6555740" cy="1552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64150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3D4F9ED-B270-D0FB-B9E6-E460B027B3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9016483"/>
              </p:ext>
            </p:extLst>
          </p:nvPr>
        </p:nvGraphicFramePr>
        <p:xfrm>
          <a:off x="628925" y="477688"/>
          <a:ext cx="7989887" cy="3228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6434640" imgH="2600640" progId="Equation.AxMath">
                  <p:embed/>
                </p:oleObj>
              </mc:Choice>
              <mc:Fallback>
                <p:oleObj name="AxMath" r:id="rId2" imgW="6434640" imgH="26006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8925" y="477688"/>
                        <a:ext cx="7989887" cy="3228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7A9AF036-66A9-961D-53AC-BB27D3EB45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484672"/>
              </p:ext>
            </p:extLst>
          </p:nvPr>
        </p:nvGraphicFramePr>
        <p:xfrm>
          <a:off x="705595" y="4203701"/>
          <a:ext cx="6497063" cy="74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4843440" imgH="556560" progId="Equation.AxMath">
                  <p:embed/>
                </p:oleObj>
              </mc:Choice>
              <mc:Fallback>
                <p:oleObj name="AxMath" r:id="rId4" imgW="4843440" imgH="5565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5595" y="4203701"/>
                        <a:ext cx="6497063" cy="74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281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8508919F-DF33-64D8-E8E3-42540BB5AC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346566"/>
              </p:ext>
            </p:extLst>
          </p:nvPr>
        </p:nvGraphicFramePr>
        <p:xfrm>
          <a:off x="635000" y="722313"/>
          <a:ext cx="7589838" cy="3736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772240" imgH="2842200" progId="Equation.AxMath">
                  <p:embed/>
                </p:oleObj>
              </mc:Choice>
              <mc:Fallback>
                <p:oleObj name="AxMath" r:id="rId2" imgW="5772240" imgH="28422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5000" y="722313"/>
                        <a:ext cx="7589838" cy="3736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7134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4D3BEF58-11F8-A9E1-83C0-15C0E7EED6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9102971"/>
              </p:ext>
            </p:extLst>
          </p:nvPr>
        </p:nvGraphicFramePr>
        <p:xfrm>
          <a:off x="757214" y="1422205"/>
          <a:ext cx="6925851" cy="258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487760" imgH="1676520" progId="Equation.AxMath">
                  <p:embed/>
                </p:oleObj>
              </mc:Choice>
              <mc:Fallback>
                <p:oleObj name="AxMath" r:id="rId2" imgW="4487760" imgH="16765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7214" y="1422205"/>
                        <a:ext cx="6925851" cy="2587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24543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5408F610-A801-4D2D-0CBA-8BDAF6ED97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3818152"/>
              </p:ext>
            </p:extLst>
          </p:nvPr>
        </p:nvGraphicFramePr>
        <p:xfrm>
          <a:off x="548470" y="710223"/>
          <a:ext cx="7343775" cy="280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186880" imgH="1986480" progId="Equation.AxMath">
                  <p:embed/>
                </p:oleObj>
              </mc:Choice>
              <mc:Fallback>
                <p:oleObj name="AxMath" r:id="rId2" imgW="5186880" imgH="19864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8470" y="710223"/>
                        <a:ext cx="7343775" cy="2809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BF4857C1-5828-DC02-BB06-7EB6C7DF53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9023497"/>
              </p:ext>
            </p:extLst>
          </p:nvPr>
        </p:nvGraphicFramePr>
        <p:xfrm>
          <a:off x="548470" y="4002013"/>
          <a:ext cx="6711121" cy="4996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4840920" imgH="359640" progId="Equation.AxMath">
                  <p:embed/>
                </p:oleObj>
              </mc:Choice>
              <mc:Fallback>
                <p:oleObj name="AxMath" r:id="rId4" imgW="4840920" imgH="3596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8470" y="4002013"/>
                        <a:ext cx="6711121" cy="4996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5710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C9335A3F-8B97-645B-42B0-1B18DE4A10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2813198"/>
              </p:ext>
            </p:extLst>
          </p:nvPr>
        </p:nvGraphicFramePr>
        <p:xfrm>
          <a:off x="470754" y="555625"/>
          <a:ext cx="5735282" cy="827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3728520" imgH="538200" progId="Equation.AxMath">
                  <p:embed/>
                </p:oleObj>
              </mc:Choice>
              <mc:Fallback>
                <p:oleObj name="AxMath" r:id="rId2" imgW="3728520" imgH="5382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0754" y="555625"/>
                        <a:ext cx="5735282" cy="827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35EFB8B9-8211-B864-4E82-F0E9FA84EC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3915587"/>
              </p:ext>
            </p:extLst>
          </p:nvPr>
        </p:nvGraphicFramePr>
        <p:xfrm>
          <a:off x="470754" y="1851977"/>
          <a:ext cx="6233069" cy="3847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4268880" imgH="262800" progId="Equation.AxMath">
                  <p:embed/>
                </p:oleObj>
              </mc:Choice>
              <mc:Fallback>
                <p:oleObj name="AxMath" r:id="rId4" imgW="4268880" imgH="2628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0754" y="1851977"/>
                        <a:ext cx="6233069" cy="3847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7F4FBE15-AA16-F9E2-2B8A-0A0A79D563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9708175"/>
              </p:ext>
            </p:extLst>
          </p:nvPr>
        </p:nvGraphicFramePr>
        <p:xfrm>
          <a:off x="470754" y="2952139"/>
          <a:ext cx="7930483" cy="19762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5881680" imgH="1465200" progId="Equation.AxMath">
                  <p:embed/>
                </p:oleObj>
              </mc:Choice>
              <mc:Fallback>
                <p:oleObj name="AxMath" r:id="rId6" imgW="5881680" imgH="14652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0754" y="2952139"/>
                        <a:ext cx="7930483" cy="19762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42766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D5E51BA-79A3-56FC-7B02-F3CA363FFB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6538055"/>
              </p:ext>
            </p:extLst>
          </p:nvPr>
        </p:nvGraphicFramePr>
        <p:xfrm>
          <a:off x="678741" y="641520"/>
          <a:ext cx="7311222" cy="4207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5545800" imgH="3190680" progId="Equation.AxMath">
                  <p:embed/>
                </p:oleObj>
              </mc:Choice>
              <mc:Fallback>
                <p:oleObj name="AxMath" r:id="rId2" imgW="5545800" imgH="31906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8741" y="641520"/>
                        <a:ext cx="7311222" cy="4207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42496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FA8AC20F-8BC6-AC45-A2D0-30A9C53A97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2680307"/>
              </p:ext>
            </p:extLst>
          </p:nvPr>
        </p:nvGraphicFramePr>
        <p:xfrm>
          <a:off x="885679" y="921141"/>
          <a:ext cx="5608638" cy="355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312440" imgH="2730240" progId="Equation.AxMath">
                  <p:embed/>
                </p:oleObj>
              </mc:Choice>
              <mc:Fallback>
                <p:oleObj name="AxMath" r:id="rId2" imgW="4312440" imgH="27302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85679" y="921141"/>
                        <a:ext cx="5608638" cy="3552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5455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2858AC18-2003-E164-B0A0-F9F5A8B54E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8043936"/>
              </p:ext>
            </p:extLst>
          </p:nvPr>
        </p:nvGraphicFramePr>
        <p:xfrm>
          <a:off x="394335" y="359558"/>
          <a:ext cx="5692286" cy="5340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517640" imgH="424080" progId="Equation.AxMath">
                  <p:embed/>
                </p:oleObj>
              </mc:Choice>
              <mc:Fallback>
                <p:oleObj name="AxMath" r:id="rId2" imgW="4517640" imgH="4240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4335" y="359558"/>
                        <a:ext cx="5692286" cy="5340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3D5EE1BD-8DC1-B783-1BBE-9280266245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290994"/>
              </p:ext>
            </p:extLst>
          </p:nvPr>
        </p:nvGraphicFramePr>
        <p:xfrm>
          <a:off x="394335" y="1189282"/>
          <a:ext cx="7897805" cy="3753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6091920" imgH="2895120" progId="Equation.AxMath">
                  <p:embed/>
                </p:oleObj>
              </mc:Choice>
              <mc:Fallback>
                <p:oleObj name="AxMath" r:id="rId4" imgW="6091920" imgH="28951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4335" y="1189282"/>
                        <a:ext cx="7897805" cy="3753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747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7B7361F2-3EFC-77E3-0E5D-30F93DCF72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0513759"/>
              </p:ext>
            </p:extLst>
          </p:nvPr>
        </p:nvGraphicFramePr>
        <p:xfrm>
          <a:off x="528638" y="444500"/>
          <a:ext cx="5427662" cy="465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845600" imgH="4154040" progId="Equation.AxMath">
                  <p:embed/>
                </p:oleObj>
              </mc:Choice>
              <mc:Fallback>
                <p:oleObj name="AxMath" r:id="rId2" imgW="4845600" imgH="41540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8638" y="444500"/>
                        <a:ext cx="5427662" cy="465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2488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B627335-F261-DFC9-185A-3E3BCCF3D4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2399777"/>
              </p:ext>
            </p:extLst>
          </p:nvPr>
        </p:nvGraphicFramePr>
        <p:xfrm>
          <a:off x="691124" y="992530"/>
          <a:ext cx="5682337" cy="32699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3934080" imgH="2264040" progId="Equation.AxMath">
                  <p:embed/>
                </p:oleObj>
              </mc:Choice>
              <mc:Fallback>
                <p:oleObj name="AxMath" r:id="rId2" imgW="3934080" imgH="22640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91124" y="992530"/>
                        <a:ext cx="5682337" cy="32699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6811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5D0C5020-BABF-125F-A828-62D274AB42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7053256"/>
              </p:ext>
            </p:extLst>
          </p:nvPr>
        </p:nvGraphicFramePr>
        <p:xfrm>
          <a:off x="400465" y="410186"/>
          <a:ext cx="3316287" cy="454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2686680" imgH="3678840" progId="Equation.AxMath">
                  <p:embed/>
                </p:oleObj>
              </mc:Choice>
              <mc:Fallback>
                <p:oleObj name="AxMath" r:id="rId2" imgW="2686680" imgH="36788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00465" y="410186"/>
                        <a:ext cx="3316287" cy="454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930931EC-0AC2-01CA-245E-B4C72E2084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7760967"/>
              </p:ext>
            </p:extLst>
          </p:nvPr>
        </p:nvGraphicFramePr>
        <p:xfrm>
          <a:off x="4200600" y="1761006"/>
          <a:ext cx="3366477" cy="1310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2846520" imgH="1107360" progId="Equation.AxMath">
                  <p:embed/>
                </p:oleObj>
              </mc:Choice>
              <mc:Fallback>
                <p:oleObj name="AxMath" r:id="rId4" imgW="2846520" imgH="11073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00600" y="1761006"/>
                        <a:ext cx="3366477" cy="13104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866725D2-7920-8CC6-BB58-9355C881E8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9903404"/>
              </p:ext>
            </p:extLst>
          </p:nvPr>
        </p:nvGraphicFramePr>
        <p:xfrm>
          <a:off x="4156026" y="438505"/>
          <a:ext cx="2704319" cy="10537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6" imgW="2110320" imgH="822960" progId="Equation.AxMath">
                  <p:embed/>
                </p:oleObj>
              </mc:Choice>
              <mc:Fallback>
                <p:oleObj name="AxMath" r:id="rId6" imgW="2110320" imgH="8229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56026" y="438505"/>
                        <a:ext cx="2704319" cy="10537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925718B-6AF7-9158-B47C-9A937B276D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4415052"/>
              </p:ext>
            </p:extLst>
          </p:nvPr>
        </p:nvGraphicFramePr>
        <p:xfrm>
          <a:off x="4200600" y="3468002"/>
          <a:ext cx="4725987" cy="162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8" imgW="4065120" imgH="1401120" progId="Equation.AxMath">
                  <p:embed/>
                </p:oleObj>
              </mc:Choice>
              <mc:Fallback>
                <p:oleObj name="AxMath" r:id="rId8" imgW="4065120" imgH="14011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00600" y="3468002"/>
                        <a:ext cx="4725987" cy="162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7873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B422E830-785D-C0BE-415C-C7D8BF56F6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649026"/>
              </p:ext>
            </p:extLst>
          </p:nvPr>
        </p:nvGraphicFramePr>
        <p:xfrm>
          <a:off x="548640" y="673223"/>
          <a:ext cx="5645834" cy="30215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4413600" imgH="2363760" progId="Equation.AxMath">
                  <p:embed/>
                </p:oleObj>
              </mc:Choice>
              <mc:Fallback>
                <p:oleObj name="AxMath" r:id="rId2" imgW="4413600" imgH="23637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8640" y="673223"/>
                        <a:ext cx="5645834" cy="30215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ACE169D3-5585-1A4C-7C22-518C576D83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186409"/>
              </p:ext>
            </p:extLst>
          </p:nvPr>
        </p:nvGraphicFramePr>
        <p:xfrm>
          <a:off x="548640" y="4090548"/>
          <a:ext cx="7741870" cy="11613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5608080" imgH="841320" progId="Equation.AxMath">
                  <p:embed/>
                </p:oleObj>
              </mc:Choice>
              <mc:Fallback>
                <p:oleObj name="AxMath" r:id="rId4" imgW="5608080" imgH="8413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8640" y="4090548"/>
                        <a:ext cx="7741870" cy="11613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938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FC6BDABB-FD50-CE9F-0A0B-D13DB7F26B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5740698"/>
              </p:ext>
            </p:extLst>
          </p:nvPr>
        </p:nvGraphicFramePr>
        <p:xfrm>
          <a:off x="598488" y="665163"/>
          <a:ext cx="2840037" cy="538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2223360" imgH="421200" progId="Equation.AxMath">
                  <p:embed/>
                </p:oleObj>
              </mc:Choice>
              <mc:Fallback>
                <p:oleObj name="AxMath" r:id="rId2" imgW="2223360" imgH="4212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8488" y="665163"/>
                        <a:ext cx="2840037" cy="538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27D8B81-7ED5-C408-A355-70DDD9E5FF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9494164"/>
              </p:ext>
            </p:extLst>
          </p:nvPr>
        </p:nvGraphicFramePr>
        <p:xfrm>
          <a:off x="547688" y="1736725"/>
          <a:ext cx="4633912" cy="2708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3489480" imgH="2039040" progId="Equation.AxMath">
                  <p:embed/>
                </p:oleObj>
              </mc:Choice>
              <mc:Fallback>
                <p:oleObj name="AxMath" r:id="rId4" imgW="3489480" imgH="20390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7688" y="1736725"/>
                        <a:ext cx="4633912" cy="2708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5140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A3E44EC-F024-013D-AEE1-B23EDDC153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751900"/>
              </p:ext>
            </p:extLst>
          </p:nvPr>
        </p:nvGraphicFramePr>
        <p:xfrm>
          <a:off x="635000" y="596900"/>
          <a:ext cx="2451100" cy="484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2" imgW="1713240" imgH="339480" progId="Equation.AxMath">
                  <p:embed/>
                </p:oleObj>
              </mc:Choice>
              <mc:Fallback>
                <p:oleObj name="AxMath" r:id="rId2" imgW="1713240" imgH="3394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5000" y="596900"/>
                        <a:ext cx="2451100" cy="484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B599AD58-3269-FFB0-7325-8E856EE649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9296798"/>
              </p:ext>
            </p:extLst>
          </p:nvPr>
        </p:nvGraphicFramePr>
        <p:xfrm>
          <a:off x="635000" y="1428750"/>
          <a:ext cx="6421438" cy="356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xMath" r:id="rId4" imgW="4801680" imgH="2665440" progId="Equation.AxMath">
                  <p:embed/>
                </p:oleObj>
              </mc:Choice>
              <mc:Fallback>
                <p:oleObj name="AxMath" r:id="rId4" imgW="4801680" imgH="2665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5000" y="1428750"/>
                        <a:ext cx="6421438" cy="356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2386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851</TotalTime>
  <Words>121</Words>
  <Application>Microsoft Office PowerPoint</Application>
  <PresentationFormat>全屏显示(16:10)</PresentationFormat>
  <Paragraphs>5</Paragraphs>
  <Slides>35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2" baseType="lpstr">
      <vt:lpstr>等线</vt:lpstr>
      <vt:lpstr>华文中宋</vt:lpstr>
      <vt:lpstr>Arial</vt:lpstr>
      <vt:lpstr>Calibri</vt:lpstr>
      <vt:lpstr>Calibri Light</vt:lpstr>
      <vt:lpstr>Office 主题​​</vt:lpstr>
      <vt:lpstr>AxMath</vt:lpstr>
      <vt:lpstr>数学分析（一）  实数与数列极限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实数与数列极限</dc:title>
  <dc:creator>a100727</dc:creator>
  <cp:lastModifiedBy>a100727</cp:lastModifiedBy>
  <cp:revision>15</cp:revision>
  <dcterms:created xsi:type="dcterms:W3CDTF">2023-01-26T10:28:29Z</dcterms:created>
  <dcterms:modified xsi:type="dcterms:W3CDTF">2023-01-28T11:24:11Z</dcterms:modified>
</cp:coreProperties>
</file>

<file path=docProps/thumbnail.jpeg>
</file>